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4660"/>
  </p:normalViewPr>
  <p:slideViewPr>
    <p:cSldViewPr snapToGrid="0">
      <p:cViewPr varScale="1">
        <p:scale>
          <a:sx n="67" d="100"/>
          <a:sy n="67" d="100"/>
        </p:scale>
        <p:origin x="528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4/7/2021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4/7/2021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4/7/2021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4/7/2021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4/7/2021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4/7/2021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4/7/2021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9334D819-9F07-4261-B09B-9E467E5D9002}" type="datetimeFigureOut">
              <a:rPr lang="en-US" dirty="0"/>
              <a:t>4/7/2021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9334D819-9F07-4261-B09B-9E467E5D9002}" type="datetimeFigureOut">
              <a:rPr lang="en-US" dirty="0"/>
              <a:t>4/7/2021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4/7/2021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4/7/2021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4/7/2021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CARING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7411" y="5493376"/>
            <a:ext cx="10948736" cy="1228099"/>
          </a:xfrm>
        </p:spPr>
        <p:txBody>
          <a:bodyPr>
            <a:noAutofit/>
          </a:bodyPr>
          <a:lstStyle/>
          <a:p>
            <a:r>
              <a:rPr lang="en-US" sz="4000"/>
              <a:t>Being Kind, loving, grateful &amp; sensitive to others</a:t>
            </a:r>
            <a:endParaRPr lang="en-US" sz="4000" dirty="0"/>
          </a:p>
        </p:txBody>
      </p:sp>
      <p:pic>
        <p:nvPicPr>
          <p:cNvPr id="4" name="Picture 6" descr="Rotary 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0053" y="464975"/>
            <a:ext cx="3048000" cy="1266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Return to Hom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845" y="-117141"/>
            <a:ext cx="3233255" cy="5829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38054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kHorz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EMPATHY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466725" y="5493376"/>
            <a:ext cx="11439525" cy="1228099"/>
          </a:xfrm>
        </p:spPr>
        <p:txBody>
          <a:bodyPr>
            <a:noAutofit/>
          </a:bodyPr>
          <a:lstStyle/>
          <a:p>
            <a:r>
              <a:rPr lang="en-US" sz="4000" dirty="0"/>
              <a:t>Understanding the feelings of others</a:t>
            </a:r>
          </a:p>
        </p:txBody>
      </p:sp>
    </p:spTree>
    <p:extLst>
      <p:ext uri="{BB962C8B-B14F-4D97-AF65-F5344CB8AC3E}">
        <p14:creationId xmlns:p14="http://schemas.microsoft.com/office/powerpoint/2010/main" val="6781930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000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CHARITY</a:t>
            </a:r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>
          <a:xfrm>
            <a:off x="919645" y="5493376"/>
            <a:ext cx="10796105" cy="742279"/>
          </a:xfrm>
        </p:spPr>
        <p:txBody>
          <a:bodyPr>
            <a:noAutofit/>
          </a:bodyPr>
          <a:lstStyle/>
          <a:p>
            <a:r>
              <a:rPr lang="en-US" sz="4000" dirty="0"/>
              <a:t>Giving time, money, support&amp; comfort to others</a:t>
            </a:r>
          </a:p>
        </p:txBody>
      </p:sp>
    </p:spTree>
    <p:extLst>
      <p:ext uri="{BB962C8B-B14F-4D97-AF65-F5344CB8AC3E}">
        <p14:creationId xmlns:p14="http://schemas.microsoft.com/office/powerpoint/2010/main" val="37715102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gCheck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GIVING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762000" y="5493376"/>
            <a:ext cx="11163299" cy="1228099"/>
          </a:xfrm>
        </p:spPr>
        <p:txBody>
          <a:bodyPr>
            <a:noAutofit/>
          </a:bodyPr>
          <a:lstStyle/>
          <a:p>
            <a:r>
              <a:rPr lang="en-US" sz="4000" dirty="0"/>
              <a:t>Sharing your talents and skills with others</a:t>
            </a:r>
          </a:p>
        </p:txBody>
      </p:sp>
    </p:spTree>
    <p:extLst>
      <p:ext uri="{BB962C8B-B14F-4D97-AF65-F5344CB8AC3E}">
        <p14:creationId xmlns:p14="http://schemas.microsoft.com/office/powerpoint/2010/main" val="34179935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0000"/>
            </a:gs>
            <a:gs pos="74000">
              <a:schemeClr val="accent1">
                <a:lumMod val="45000"/>
                <a:lumOff val="55000"/>
              </a:schemeClr>
            </a:gs>
            <a:gs pos="83000">
              <a:srgbClr val="FF0000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BE THANKFUL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460820" y="5493376"/>
            <a:ext cx="11553824" cy="742279"/>
          </a:xfrm>
        </p:spPr>
        <p:txBody>
          <a:bodyPr>
            <a:noAutofit/>
          </a:bodyPr>
          <a:lstStyle/>
          <a:p>
            <a:r>
              <a:rPr lang="en-US" sz="4000" dirty="0"/>
              <a:t>No complaining/recognize gifts &amp; Blessings</a:t>
            </a:r>
          </a:p>
        </p:txBody>
      </p:sp>
    </p:spTree>
    <p:extLst>
      <p:ext uri="{BB962C8B-B14F-4D97-AF65-F5344CB8AC3E}">
        <p14:creationId xmlns:p14="http://schemas.microsoft.com/office/powerpoint/2010/main" val="18922870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3095626" y="1098388"/>
            <a:ext cx="8696324" cy="4394988"/>
          </a:xfrm>
        </p:spPr>
        <p:txBody>
          <a:bodyPr/>
          <a:lstStyle/>
          <a:p>
            <a:r>
              <a:rPr lang="en-US" sz="5400" dirty="0"/>
              <a:t>No act of kindness, no matter how small, is ever wasted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- </a:t>
            </a:r>
            <a:r>
              <a:rPr lang="en-US" sz="3200" dirty="0" err="1"/>
              <a:t>aesop</a:t>
            </a:r>
            <a:endParaRPr lang="en-US" sz="3200" dirty="0"/>
          </a:p>
        </p:txBody>
      </p:sp>
      <p:pic>
        <p:nvPicPr>
          <p:cNvPr id="1026" name="Picture 2" descr="Return to Hom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170" y="521034"/>
            <a:ext cx="3233255" cy="5829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Rotary log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5675" y="4859963"/>
            <a:ext cx="3048000" cy="1266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7993645"/>
      </p:ext>
    </p:extLst>
  </p:cSld>
  <p:clrMapOvr>
    <a:masterClrMapping/>
  </p:clrMapOvr>
</p:sld>
</file>

<file path=ppt/theme/theme1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TM10001106[[fn=Badge]]</Template>
  <TotalTime>18</TotalTime>
  <Words>60</Words>
  <Application>Microsoft Office PowerPoint</Application>
  <PresentationFormat>Widescreen</PresentationFormat>
  <Paragraphs>12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Gill Sans MT</vt:lpstr>
      <vt:lpstr>Impact</vt:lpstr>
      <vt:lpstr>Badge</vt:lpstr>
      <vt:lpstr>CARING</vt:lpstr>
      <vt:lpstr>EMPATHY</vt:lpstr>
      <vt:lpstr>CHARITY</vt:lpstr>
      <vt:lpstr>GIVING</vt:lpstr>
      <vt:lpstr>BE THANKFUL</vt:lpstr>
      <vt:lpstr>No act of kindness, no matter how small, is ever wasted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CARING</dc:title>
  <dc:creator>Nicole Gatlin</dc:creator>
  <cp:lastModifiedBy>Andre' Marria</cp:lastModifiedBy>
  <cp:revision>3</cp:revision>
  <dcterms:created xsi:type="dcterms:W3CDTF">2021-03-10T14:13:46Z</dcterms:created>
  <dcterms:modified xsi:type="dcterms:W3CDTF">2021-04-07T05:38:18Z</dcterms:modified>
</cp:coreProperties>
</file>